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embeddedFontLst>
    <p:embeddedFont>
      <p:font typeface="Cabin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abin-bold.fntdata"/><Relationship Id="rId14" Type="http://schemas.openxmlformats.org/officeDocument/2006/relationships/font" Target="fonts/Cabin-regular.fntdata"/><Relationship Id="rId17" Type="http://schemas.openxmlformats.org/officeDocument/2006/relationships/font" Target="fonts/Cabin-boldItalic.fntdata"/><Relationship Id="rId16" Type="http://schemas.openxmlformats.org/officeDocument/2006/relationships/font" Target="fonts/Cabin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-75" y="5293517"/>
            <a:ext cx="9144093" cy="1443038"/>
          </a:xfrm>
          <a:custGeom>
            <a:pathLst>
              <a:path extrusionOk="0" h="120000" w="120000">
                <a:moveTo>
                  <a:pt x="0" y="594"/>
                </a:moveTo>
                <a:lnTo>
                  <a:pt x="120000" y="0"/>
                </a:lnTo>
                <a:cubicBezTo>
                  <a:pt x="119979" y="6864"/>
                  <a:pt x="119989" y="14323"/>
                  <a:pt x="119968" y="21188"/>
                </a:cubicBezTo>
                <a:lnTo>
                  <a:pt x="82654" y="120000"/>
                </a:lnTo>
                <a:lnTo>
                  <a:pt x="0" y="30495"/>
                </a:lnTo>
                <a:lnTo>
                  <a:pt x="0" y="59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rgbClr val="B6E774"/>
              </a:gs>
              <a:gs pos="83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Shape 14"/>
          <p:cNvSpPr/>
          <p:nvPr/>
        </p:nvSpPr>
        <p:spPr>
          <a:xfrm>
            <a:off x="-75" y="5293517"/>
            <a:ext cx="9144093" cy="1443038"/>
          </a:xfrm>
          <a:custGeom>
            <a:pathLst>
              <a:path extrusionOk="0" h="120000" w="120000">
                <a:moveTo>
                  <a:pt x="0" y="594"/>
                </a:moveTo>
                <a:lnTo>
                  <a:pt x="120000" y="0"/>
                </a:lnTo>
                <a:cubicBezTo>
                  <a:pt x="119979" y="6864"/>
                  <a:pt x="119989" y="14323"/>
                  <a:pt x="119968" y="21188"/>
                </a:cubicBezTo>
                <a:lnTo>
                  <a:pt x="82654" y="120000"/>
                </a:lnTo>
                <a:lnTo>
                  <a:pt x="0" y="30495"/>
                </a:lnTo>
                <a:lnTo>
                  <a:pt x="0" y="594"/>
                </a:lnTo>
                <a:close/>
              </a:path>
            </a:pathLst>
          </a:custGeom>
          <a:gradFill>
            <a:gsLst>
              <a:gs pos="0">
                <a:srgbClr val="86CE24">
                  <a:alpha val="0"/>
                </a:srgbClr>
              </a:gs>
              <a:gs pos="41000">
                <a:srgbClr val="86CE24">
                  <a:alpha val="0"/>
                </a:srgbClr>
              </a:gs>
              <a:gs pos="57000">
                <a:srgbClr val="CEEFA2"/>
              </a:gs>
              <a:gs pos="100000">
                <a:srgbClr val="86CE24">
                  <a:alpha val="0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0" y="5545932"/>
            <a:ext cx="9146382" cy="1314448"/>
          </a:xfrm>
          <a:custGeom>
            <a:pathLst>
              <a:path extrusionOk="0" h="120000" w="120000">
                <a:moveTo>
                  <a:pt x="0" y="11956"/>
                </a:moveTo>
                <a:lnTo>
                  <a:pt x="82987" y="109347"/>
                </a:lnTo>
                <a:lnTo>
                  <a:pt x="119937" y="0"/>
                </a:lnTo>
                <a:lnTo>
                  <a:pt x="120000" y="120000"/>
                </a:lnTo>
                <a:lnTo>
                  <a:pt x="0" y="119782"/>
                </a:lnTo>
                <a:lnTo>
                  <a:pt x="0" y="11956"/>
                </a:lnTo>
                <a:close/>
              </a:path>
            </a:pathLst>
          </a:custGeom>
          <a:gradFill>
            <a:gsLst>
              <a:gs pos="0">
                <a:srgbClr val="FDE89E"/>
              </a:gs>
              <a:gs pos="50000">
                <a:schemeClr val="accent3"/>
              </a:gs>
              <a:gs pos="100000">
                <a:srgbClr val="FCDD6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" name="Shape 16"/>
          <p:cNvSpPr txBox="1"/>
          <p:nvPr>
            <p:ph type="ctrTitle"/>
          </p:nvPr>
        </p:nvSpPr>
        <p:spPr>
          <a:xfrm>
            <a:off x="4572000" y="1676400"/>
            <a:ext cx="3886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4572000" y="3203574"/>
            <a:ext cx="3886200" cy="1825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8" name="Shape 18"/>
          <p:cNvSpPr/>
          <p:nvPr/>
        </p:nvSpPr>
        <p:spPr>
          <a:xfrm>
            <a:off x="0" y="5262464"/>
            <a:ext cx="9144000" cy="746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129" y="5502669"/>
            <a:ext cx="9144066" cy="1271149"/>
          </a:xfrm>
          <a:custGeom>
            <a:pathLst>
              <a:path extrusionOk="0" h="120000" w="120000">
                <a:moveTo>
                  <a:pt x="29" y="11469"/>
                </a:moveTo>
                <a:lnTo>
                  <a:pt x="82780" y="112747"/>
                </a:lnTo>
                <a:lnTo>
                  <a:pt x="120000" y="0"/>
                </a:lnTo>
                <a:cubicBezTo>
                  <a:pt x="119989" y="2492"/>
                  <a:pt x="119979" y="4985"/>
                  <a:pt x="119968" y="7478"/>
                </a:cubicBezTo>
                <a:lnTo>
                  <a:pt x="82877" y="120000"/>
                </a:lnTo>
                <a:lnTo>
                  <a:pt x="0" y="18947"/>
                </a:lnTo>
                <a:cubicBezTo>
                  <a:pt x="0" y="16304"/>
                  <a:pt x="30" y="14111"/>
                  <a:pt x="29" y="114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1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28000">
                <a:schemeClr val="accent3"/>
              </a:gs>
              <a:gs pos="40000">
                <a:srgbClr val="FDE89E"/>
              </a:gs>
              <a:gs pos="48000">
                <a:schemeClr val="accent3"/>
              </a:gs>
              <a:gs pos="100000">
                <a:schemeClr val="accent3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EEFA2"/>
              </a:gs>
              <a:gs pos="66000">
                <a:schemeClr val="accent1"/>
              </a:gs>
              <a:gs pos="100000">
                <a:schemeClr val="accent1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6" name="Shape 26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7" name="Shape 27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1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x="6858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2" type="body"/>
          </p:nvPr>
        </p:nvSpPr>
        <p:spPr>
          <a:xfrm>
            <a:off x="48006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EEFA2"/>
              </a:gs>
              <a:gs pos="66000">
                <a:schemeClr val="accent1"/>
              </a:gs>
              <a:gs pos="100000">
                <a:schemeClr val="accent1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28000">
                <a:schemeClr val="accent3"/>
              </a:gs>
              <a:gs pos="40000">
                <a:srgbClr val="FDE89E"/>
              </a:gs>
              <a:gs pos="48000">
                <a:schemeClr val="accent3"/>
              </a:gs>
              <a:gs pos="100000">
                <a:schemeClr val="accent3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685800" y="1600200"/>
            <a:ext cx="77724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9" name="Shape 39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1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5545932"/>
            <a:ext cx="9146382" cy="1314448"/>
          </a:xfrm>
          <a:custGeom>
            <a:pathLst>
              <a:path extrusionOk="0" h="120000" w="120000">
                <a:moveTo>
                  <a:pt x="0" y="11956"/>
                </a:moveTo>
                <a:lnTo>
                  <a:pt x="82987" y="109347"/>
                </a:lnTo>
                <a:lnTo>
                  <a:pt x="119937" y="0"/>
                </a:lnTo>
                <a:lnTo>
                  <a:pt x="120000" y="120000"/>
                </a:lnTo>
                <a:lnTo>
                  <a:pt x="0" y="119782"/>
                </a:lnTo>
                <a:lnTo>
                  <a:pt x="0" y="11956"/>
                </a:lnTo>
                <a:close/>
              </a:path>
            </a:pathLst>
          </a:custGeom>
          <a:gradFill>
            <a:gsLst>
              <a:gs pos="0">
                <a:srgbClr val="CEEFA2"/>
              </a:gs>
              <a:gs pos="50000">
                <a:schemeClr val="accent1"/>
              </a:gs>
              <a:gs pos="100000">
                <a:srgbClr val="B6E774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-75" y="5293517"/>
            <a:ext cx="9144093" cy="1443038"/>
          </a:xfrm>
          <a:custGeom>
            <a:pathLst>
              <a:path extrusionOk="0" h="120000" w="120000">
                <a:moveTo>
                  <a:pt x="0" y="594"/>
                </a:moveTo>
                <a:lnTo>
                  <a:pt x="120000" y="0"/>
                </a:lnTo>
                <a:cubicBezTo>
                  <a:pt x="119979" y="6864"/>
                  <a:pt x="119989" y="14323"/>
                  <a:pt x="119968" y="21188"/>
                </a:cubicBezTo>
                <a:lnTo>
                  <a:pt x="82654" y="120000"/>
                </a:lnTo>
                <a:lnTo>
                  <a:pt x="0" y="30495"/>
                </a:lnTo>
                <a:lnTo>
                  <a:pt x="0" y="594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-75" y="5293517"/>
            <a:ext cx="9144093" cy="1443038"/>
          </a:xfrm>
          <a:custGeom>
            <a:pathLst>
              <a:path extrusionOk="0" h="120000" w="120000">
                <a:moveTo>
                  <a:pt x="0" y="594"/>
                </a:moveTo>
                <a:lnTo>
                  <a:pt x="120000" y="0"/>
                </a:lnTo>
                <a:cubicBezTo>
                  <a:pt x="119979" y="6864"/>
                  <a:pt x="119989" y="14323"/>
                  <a:pt x="119968" y="21188"/>
                </a:cubicBezTo>
                <a:lnTo>
                  <a:pt x="82654" y="120000"/>
                </a:lnTo>
                <a:lnTo>
                  <a:pt x="0" y="30495"/>
                </a:lnTo>
                <a:lnTo>
                  <a:pt x="0" y="594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8" name="Shape 48"/>
          <p:cNvSpPr txBox="1"/>
          <p:nvPr>
            <p:ph type="title"/>
          </p:nvPr>
        </p:nvSpPr>
        <p:spPr>
          <a:xfrm>
            <a:off x="722312" y="3633787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4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722312" y="2133600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50" name="Shape 50"/>
          <p:cNvSpPr/>
          <p:nvPr/>
        </p:nvSpPr>
        <p:spPr>
          <a:xfrm>
            <a:off x="0" y="5262464"/>
            <a:ext cx="9144000" cy="746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129" y="5502669"/>
            <a:ext cx="9144066" cy="1271149"/>
          </a:xfrm>
          <a:custGeom>
            <a:pathLst>
              <a:path extrusionOk="0" h="120000" w="120000">
                <a:moveTo>
                  <a:pt x="29" y="11469"/>
                </a:moveTo>
                <a:lnTo>
                  <a:pt x="82780" y="112747"/>
                </a:lnTo>
                <a:lnTo>
                  <a:pt x="120000" y="0"/>
                </a:lnTo>
                <a:cubicBezTo>
                  <a:pt x="119989" y="2492"/>
                  <a:pt x="119979" y="4985"/>
                  <a:pt x="119968" y="7478"/>
                </a:cubicBezTo>
                <a:lnTo>
                  <a:pt x="82877" y="120000"/>
                </a:lnTo>
                <a:lnTo>
                  <a:pt x="0" y="18947"/>
                </a:lnTo>
                <a:cubicBezTo>
                  <a:pt x="0" y="16304"/>
                  <a:pt x="30" y="14111"/>
                  <a:pt x="29" y="114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2" name="Shape 52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8000">
                <a:schemeClr val="accent1"/>
              </a:gs>
              <a:gs pos="40000">
                <a:srgbClr val="CEEFA2"/>
              </a:gs>
              <a:gs pos="48000">
                <a:schemeClr val="accent1"/>
              </a:gs>
              <a:gs pos="100000">
                <a:schemeClr val="accent1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rgbClr val="FDE89E"/>
              </a:gs>
              <a:gs pos="66000">
                <a:schemeClr val="accent3"/>
              </a:gs>
              <a:gs pos="100000">
                <a:schemeClr val="accent3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8" name="Shape 58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2" type="body"/>
          </p:nvPr>
        </p:nvSpPr>
        <p:spPr>
          <a:xfrm>
            <a:off x="4800600" y="1535112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61" name="Shape 61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2" name="Shape 62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3" name="Shape 63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  <p:sp>
        <p:nvSpPr>
          <p:cNvPr id="66" name="Shape 66"/>
          <p:cNvSpPr txBox="1"/>
          <p:nvPr>
            <p:ph idx="3" type="body"/>
          </p:nvPr>
        </p:nvSpPr>
        <p:spPr>
          <a:xfrm>
            <a:off x="685800" y="2209800"/>
            <a:ext cx="3657600" cy="3200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4" type="body"/>
          </p:nvPr>
        </p:nvSpPr>
        <p:spPr>
          <a:xfrm>
            <a:off x="4800600" y="2209800"/>
            <a:ext cx="3657600" cy="3200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0" y="5010151"/>
            <a:ext cx="7439025" cy="1571624"/>
          </a:xfrm>
          <a:custGeom>
            <a:pathLst>
              <a:path extrusionOk="0" h="120000" w="120000">
                <a:moveTo>
                  <a:pt x="0" y="0"/>
                </a:moveTo>
                <a:lnTo>
                  <a:pt x="119999" y="66181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0" name="Shape 70"/>
          <p:cNvSpPr/>
          <p:nvPr/>
        </p:nvSpPr>
        <p:spPr>
          <a:xfrm>
            <a:off x="0" y="5731667"/>
            <a:ext cx="9147178" cy="1126332"/>
          </a:xfrm>
          <a:custGeom>
            <a:pathLst>
              <a:path extrusionOk="0" h="120000" w="120000">
                <a:moveTo>
                  <a:pt x="0" y="91875"/>
                </a:moveTo>
                <a:lnTo>
                  <a:pt x="119958" y="0"/>
                </a:lnTo>
                <a:cubicBezTo>
                  <a:pt x="119947" y="39830"/>
                  <a:pt x="120000" y="80169"/>
                  <a:pt x="119989" y="120000"/>
                </a:cubicBezTo>
                <a:lnTo>
                  <a:pt x="0" y="119691"/>
                </a:lnTo>
                <a:cubicBezTo>
                  <a:pt x="0" y="110419"/>
                  <a:pt x="0" y="101147"/>
                  <a:pt x="0" y="91875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39000">
                <a:schemeClr val="accent1"/>
              </a:gs>
              <a:gs pos="50000">
                <a:srgbClr val="CEEFA2"/>
              </a:gs>
              <a:gs pos="58000">
                <a:schemeClr val="accent1"/>
              </a:gs>
              <a:gs pos="100000">
                <a:schemeClr val="accent1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1" name="Shape 71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2" name="Shape 72"/>
          <p:cNvSpPr/>
          <p:nvPr/>
        </p:nvSpPr>
        <p:spPr>
          <a:xfrm>
            <a:off x="0" y="4973410"/>
            <a:ext cx="7674867" cy="928299"/>
          </a:xfrm>
          <a:custGeom>
            <a:pathLst>
              <a:path extrusionOk="0" h="120000" w="120000">
                <a:moveTo>
                  <a:pt x="3" y="0"/>
                </a:moveTo>
                <a:cubicBezTo>
                  <a:pt x="2" y="3224"/>
                  <a:pt x="1" y="6449"/>
                  <a:pt x="0" y="9674"/>
                </a:cubicBezTo>
                <a:lnTo>
                  <a:pt x="114112" y="120000"/>
                </a:lnTo>
                <a:lnTo>
                  <a:pt x="119999" y="116048"/>
                </a:ln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-2381" y="5696242"/>
            <a:ext cx="9146382" cy="9302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10396"/>
                </a:lnTo>
                <a:cubicBezTo>
                  <a:pt x="10" y="114109"/>
                  <a:pt x="20" y="116286"/>
                  <a:pt x="31" y="120000"/>
                </a:cubicBezTo>
                <a:lnTo>
                  <a:pt x="120000" y="9603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4" name="Shape 74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5731667"/>
            <a:ext cx="9147178" cy="1126332"/>
          </a:xfrm>
          <a:custGeom>
            <a:pathLst>
              <a:path extrusionOk="0" h="120000" w="120000">
                <a:moveTo>
                  <a:pt x="0" y="91875"/>
                </a:moveTo>
                <a:lnTo>
                  <a:pt x="119958" y="0"/>
                </a:lnTo>
                <a:cubicBezTo>
                  <a:pt x="119947" y="39830"/>
                  <a:pt x="120000" y="80169"/>
                  <a:pt x="119989" y="120000"/>
                </a:cubicBezTo>
                <a:lnTo>
                  <a:pt x="0" y="119691"/>
                </a:lnTo>
                <a:cubicBezTo>
                  <a:pt x="0" y="110419"/>
                  <a:pt x="0" y="101147"/>
                  <a:pt x="0" y="91875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39000">
                <a:schemeClr val="accent3"/>
              </a:gs>
              <a:gs pos="50000">
                <a:srgbClr val="FDE89E"/>
              </a:gs>
              <a:gs pos="58000">
                <a:schemeClr val="accent3"/>
              </a:gs>
              <a:gs pos="100000">
                <a:schemeClr val="accent3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0" y="5381626"/>
            <a:ext cx="3286124" cy="120729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88047"/>
                </a:lnTo>
                <a:lnTo>
                  <a:pt x="0" y="1199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0" name="Shape 80"/>
          <p:cNvSpPr/>
          <p:nvPr/>
        </p:nvSpPr>
        <p:spPr>
          <a:xfrm>
            <a:off x="-2381" y="5696242"/>
            <a:ext cx="9146382" cy="9302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10396"/>
                </a:lnTo>
                <a:cubicBezTo>
                  <a:pt x="10" y="114109"/>
                  <a:pt x="20" y="116286"/>
                  <a:pt x="31" y="120000"/>
                </a:cubicBezTo>
                <a:lnTo>
                  <a:pt x="120000" y="9603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-196" y="5347019"/>
            <a:ext cx="3426230" cy="944724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03"/>
                  <a:pt x="0" y="6407"/>
                  <a:pt x="0" y="9611"/>
                </a:cubicBezTo>
                <a:lnTo>
                  <a:pt x="112235" y="120000"/>
                </a:lnTo>
                <a:lnTo>
                  <a:pt x="120000" y="117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0" y="5010151"/>
            <a:ext cx="7439025" cy="1571624"/>
          </a:xfrm>
          <a:custGeom>
            <a:pathLst>
              <a:path extrusionOk="0" h="120000" w="120000">
                <a:moveTo>
                  <a:pt x="0" y="0"/>
                </a:moveTo>
                <a:lnTo>
                  <a:pt x="119999" y="66181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  <a:gs pos="100000">
                <a:srgbClr val="000000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0" y="5731667"/>
            <a:ext cx="9147178" cy="1126332"/>
          </a:xfrm>
          <a:custGeom>
            <a:pathLst>
              <a:path extrusionOk="0" h="120000" w="120000">
                <a:moveTo>
                  <a:pt x="0" y="91875"/>
                </a:moveTo>
                <a:lnTo>
                  <a:pt x="119958" y="0"/>
                </a:lnTo>
                <a:cubicBezTo>
                  <a:pt x="119947" y="39830"/>
                  <a:pt x="120000" y="80169"/>
                  <a:pt x="119989" y="120000"/>
                </a:cubicBezTo>
                <a:lnTo>
                  <a:pt x="0" y="119691"/>
                </a:lnTo>
                <a:cubicBezTo>
                  <a:pt x="0" y="110419"/>
                  <a:pt x="0" y="101147"/>
                  <a:pt x="0" y="91875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39000">
                <a:schemeClr val="accent1"/>
              </a:gs>
              <a:gs pos="50000">
                <a:srgbClr val="CEEFA2"/>
              </a:gs>
              <a:gs pos="58000">
                <a:schemeClr val="accent1"/>
              </a:gs>
              <a:gs pos="100000">
                <a:schemeClr val="accent1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8" name="Shape 88"/>
          <p:cNvSpPr txBox="1"/>
          <p:nvPr>
            <p:ph type="title"/>
          </p:nvPr>
        </p:nvSpPr>
        <p:spPr>
          <a:xfrm>
            <a:off x="676656" y="609600"/>
            <a:ext cx="33832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Cabin"/>
              <a:buNone/>
              <a:defRPr b="0" i="0" sz="22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9" name="Shape 89"/>
          <p:cNvSpPr/>
          <p:nvPr/>
        </p:nvSpPr>
        <p:spPr>
          <a:xfrm>
            <a:off x="0" y="4973410"/>
            <a:ext cx="7674867" cy="928299"/>
          </a:xfrm>
          <a:custGeom>
            <a:pathLst>
              <a:path extrusionOk="0" h="120000" w="120000">
                <a:moveTo>
                  <a:pt x="3" y="0"/>
                </a:moveTo>
                <a:cubicBezTo>
                  <a:pt x="2" y="3224"/>
                  <a:pt x="1" y="6449"/>
                  <a:pt x="0" y="9674"/>
                </a:cubicBezTo>
                <a:lnTo>
                  <a:pt x="114112" y="120000"/>
                </a:lnTo>
                <a:lnTo>
                  <a:pt x="119999" y="116048"/>
                </a:ln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-2381" y="5696242"/>
            <a:ext cx="9146382" cy="9302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10396"/>
                </a:lnTo>
                <a:cubicBezTo>
                  <a:pt x="10" y="114109"/>
                  <a:pt x="20" y="116286"/>
                  <a:pt x="31" y="120000"/>
                </a:cubicBezTo>
                <a:lnTo>
                  <a:pt x="120000" y="9603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1" name="Shape 91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4572000" y="609600"/>
            <a:ext cx="3886200" cy="4190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5" name="Shape 95"/>
          <p:cNvSpPr txBox="1"/>
          <p:nvPr>
            <p:ph idx="2" type="body"/>
          </p:nvPr>
        </p:nvSpPr>
        <p:spPr>
          <a:xfrm>
            <a:off x="676274" y="1527048"/>
            <a:ext cx="33832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8575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79400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79400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79400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8000">
                <a:schemeClr val="accent1"/>
              </a:gs>
              <a:gs pos="40000">
                <a:srgbClr val="CEEFA2"/>
              </a:gs>
              <a:gs pos="48000">
                <a:schemeClr val="accent1"/>
              </a:gs>
              <a:gs pos="100000">
                <a:schemeClr val="accent1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8" name="Shape 98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rgbClr val="FDE89E"/>
              </a:gs>
              <a:gs pos="66000">
                <a:schemeClr val="accent3"/>
              </a:gs>
              <a:gs pos="100000">
                <a:schemeClr val="accent3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9" name="Shape 99"/>
          <p:cNvSpPr/>
          <p:nvPr>
            <p:ph idx="2" type="pic"/>
          </p:nvPr>
        </p:nvSpPr>
        <p:spPr>
          <a:xfrm>
            <a:off x="4572000" y="609600"/>
            <a:ext cx="3886200" cy="4190999"/>
          </a:xfrm>
          <a:prstGeom prst="rect">
            <a:avLst/>
          </a:prstGeom>
          <a:noFill/>
          <a:ln cap="flat" cmpd="sng" w="79375">
            <a:solidFill>
              <a:schemeClr val="l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5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0" name="Shape 100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2" name="Shape 102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  <p:sp>
        <p:nvSpPr>
          <p:cNvPr id="105" name="Shape 105"/>
          <p:cNvSpPr txBox="1"/>
          <p:nvPr>
            <p:ph type="title"/>
          </p:nvPr>
        </p:nvSpPr>
        <p:spPr>
          <a:xfrm>
            <a:off x="676656" y="609600"/>
            <a:ext cx="33832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2"/>
              </a:buClr>
              <a:buFont typeface="Cabin"/>
              <a:buNone/>
              <a:defRPr b="0" i="0" sz="22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76656" y="1524000"/>
            <a:ext cx="3381375" cy="3295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28575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79400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79400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79400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EEFA2"/>
              </a:gs>
              <a:gs pos="66000">
                <a:schemeClr val="accent1"/>
              </a:gs>
              <a:gs pos="100000">
                <a:schemeClr val="accent1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28000">
                <a:schemeClr val="accent3"/>
              </a:gs>
              <a:gs pos="40000">
                <a:srgbClr val="FDE89E"/>
              </a:gs>
              <a:gs pos="48000">
                <a:schemeClr val="accent3"/>
              </a:gs>
              <a:gs pos="100000">
                <a:schemeClr val="accent3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2" name="Shape 112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 rot="5400000">
            <a:off x="2309018" y="-23018"/>
            <a:ext cx="4525963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14" name="Shape 114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15" name="Shape 115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0" y="5457825"/>
            <a:ext cx="7239000" cy="1400174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74285"/>
                </a:lnTo>
                <a:lnTo>
                  <a:pt x="30315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rgbClr val="CEEFA2"/>
              </a:gs>
              <a:gs pos="66000">
                <a:schemeClr val="accent1"/>
              </a:gs>
              <a:gs pos="100000">
                <a:schemeClr val="accent1"/>
              </a:gs>
            </a:gsLst>
            <a:lin ang="16619999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1807389" y="6148042"/>
            <a:ext cx="7338990" cy="711996"/>
          </a:xfrm>
          <a:custGeom>
            <a:pathLst>
              <a:path extrusionOk="0" h="120000" w="120000">
                <a:moveTo>
                  <a:pt x="0" y="119656"/>
                </a:moveTo>
                <a:lnTo>
                  <a:pt x="120000" y="0"/>
                </a:lnTo>
                <a:cubicBezTo>
                  <a:pt x="119974" y="39598"/>
                  <a:pt x="119987" y="80401"/>
                  <a:pt x="119961" y="120000"/>
                </a:cubicBezTo>
                <a:lnTo>
                  <a:pt x="0" y="11965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28000">
                <a:schemeClr val="accent3"/>
              </a:gs>
              <a:gs pos="40000">
                <a:srgbClr val="FDE89E"/>
              </a:gs>
              <a:gs pos="48000">
                <a:schemeClr val="accent3"/>
              </a:gs>
              <a:gs pos="100000">
                <a:schemeClr val="accent3"/>
              </a:gs>
            </a:gsLst>
            <a:lin ang="159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-196" y="5412337"/>
            <a:ext cx="7605568" cy="927910"/>
          </a:xfrm>
          <a:custGeom>
            <a:pathLst>
              <a:path extrusionOk="0" h="120000" w="120000">
                <a:moveTo>
                  <a:pt x="0" y="0"/>
                </a:moveTo>
                <a:cubicBezTo>
                  <a:pt x="0" y="3261"/>
                  <a:pt x="0" y="6523"/>
                  <a:pt x="0" y="9785"/>
                </a:cubicBezTo>
                <a:lnTo>
                  <a:pt x="114001" y="120000"/>
                </a:lnTo>
                <a:lnTo>
                  <a:pt x="120000" y="1160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1680725" y="6116507"/>
            <a:ext cx="7465656" cy="741493"/>
          </a:xfrm>
          <a:custGeom>
            <a:pathLst>
              <a:path extrusionOk="0" h="120000" w="120000">
                <a:moveTo>
                  <a:pt x="120000" y="0"/>
                </a:moveTo>
                <a:lnTo>
                  <a:pt x="0" y="120000"/>
                </a:lnTo>
                <a:lnTo>
                  <a:pt x="12141" y="119999"/>
                </a:lnTo>
                <a:lnTo>
                  <a:pt x="120000" y="12080"/>
                </a:lnTo>
                <a:lnTo>
                  <a:pt x="120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2" name="Shape 12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900" cap="non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en-US" sz="1100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rgbClr val="848484"/>
            </a:gs>
            <a:gs pos="100000">
              <a:srgbClr val="3A3A3A"/>
            </a:gs>
          </a:gsLst>
          <a:path path="circle">
            <a:fillToRect r="100%" t="100%"/>
          </a:path>
          <a:tileRect b="-100%" l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" name="Shape 7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lt1"/>
              </a:buClr>
              <a:buFont typeface="Cabin"/>
              <a:buNone/>
              <a:defRPr b="0" i="0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7145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19939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203835" lvl="2" marL="1143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203835" lvl="3" marL="1600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203835" lvl="4" marL="20574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203835" lvl="5" marL="25146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203835" lvl="6" marL="29718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203835" lvl="7" marL="34290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203834" lvl="8" marL="38862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>
            <a:off x="6400800" y="6416675"/>
            <a:ext cx="1981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1100" u="none" cap="none" strike="noStrike">
                <a:solidFill>
                  <a:srgbClr val="4D4D4D"/>
                </a:solidFill>
                <a:latin typeface="Cabin"/>
                <a:ea typeface="Cabin"/>
                <a:cs typeface="Cabin"/>
                <a:sym typeface="Cabin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4.jpg"/><Relationship Id="rId4" Type="http://schemas.openxmlformats.org/officeDocument/2006/relationships/image" Target="../media/image0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8.png"/><Relationship Id="rId4" Type="http://schemas.openxmlformats.org/officeDocument/2006/relationships/image" Target="../media/image06.png"/><Relationship Id="rId5" Type="http://schemas.openxmlformats.org/officeDocument/2006/relationships/image" Target="../media/image07.png"/><Relationship Id="rId6" Type="http://schemas.openxmlformats.org/officeDocument/2006/relationships/image" Target="../media/image02.jpg"/><Relationship Id="rId7" Type="http://schemas.openxmlformats.org/officeDocument/2006/relationships/image" Target="../media/image0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5.png"/><Relationship Id="rId4" Type="http://schemas.openxmlformats.org/officeDocument/2006/relationships/image" Target="../media/image0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ctrTitle"/>
          </p:nvPr>
        </p:nvSpPr>
        <p:spPr>
          <a:xfrm>
            <a:off x="4572000" y="1676400"/>
            <a:ext cx="3886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3D PRINTING</a:t>
            </a:r>
          </a:p>
        </p:txBody>
      </p:sp>
      <p:sp>
        <p:nvSpPr>
          <p:cNvPr id="132" name="Shape 132"/>
          <p:cNvSpPr txBox="1"/>
          <p:nvPr>
            <p:ph idx="1" type="subTitle"/>
          </p:nvPr>
        </p:nvSpPr>
        <p:spPr>
          <a:xfrm>
            <a:off x="4572000" y="3203574"/>
            <a:ext cx="3886200" cy="1825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en-US" sz="2000" u="none" cap="none" strike="noStrike">
                <a:solidFill>
                  <a:schemeClr val="lt2"/>
                </a:solidFill>
                <a:latin typeface="Cabin"/>
                <a:ea typeface="Cabin"/>
                <a:cs typeface="Cabin"/>
                <a:sym typeface="Cabin"/>
              </a:rPr>
              <a:t>Vocabulary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KEY TERMS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228600" y="1583569"/>
            <a:ext cx="2209799" cy="38892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Materials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Filament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ABS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PLA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39" name="Shape 139"/>
          <p:cNvSpPr txBox="1"/>
          <p:nvPr>
            <p:ph idx="2" type="body"/>
          </p:nvPr>
        </p:nvSpPr>
        <p:spPr>
          <a:xfrm>
            <a:off x="2209800" y="1586883"/>
            <a:ext cx="2209799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Parts of a Printer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Build Plate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Extruder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6400800" y="1607598"/>
            <a:ext cx="2209799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Design Tools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Hole Tool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Work Plane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Snap Grid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Group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Ungroup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4513555" y="1586883"/>
            <a:ext cx="2209799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Settings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Raft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Resolution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Supports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Shells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Infill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Layers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MATERIALS</a:t>
            </a: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Filament</a:t>
            </a:r>
          </a:p>
        </p:txBody>
      </p:sp>
      <p:sp>
        <p:nvSpPr>
          <p:cNvPr id="148" name="Shape 148"/>
          <p:cNvSpPr txBox="1"/>
          <p:nvPr>
            <p:ph idx="2" type="body"/>
          </p:nvPr>
        </p:nvSpPr>
        <p:spPr>
          <a:xfrm>
            <a:off x="3200400" y="1524000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ABS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5479001" y="1524000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PLA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descr="https://3dprinter.dremel.com/sites/default/files/styles/medium_retina/public/3d-printer-filament.png?itok=VlU29ezF" id="150" name="Shape 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2438400"/>
            <a:ext cx="4038599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PARTS OF THE PRINTER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Build Plate</a:t>
            </a:r>
          </a:p>
        </p:txBody>
      </p:sp>
      <p:sp>
        <p:nvSpPr>
          <p:cNvPr id="157" name="Shape 157"/>
          <p:cNvSpPr txBox="1"/>
          <p:nvPr>
            <p:ph idx="2" type="body"/>
          </p:nvPr>
        </p:nvSpPr>
        <p:spPr>
          <a:xfrm>
            <a:off x="48006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Extruder</a:t>
            </a:r>
          </a:p>
        </p:txBody>
      </p:sp>
      <p:pic>
        <p:nvPicPr>
          <p:cNvPr descr="http://www.bhphotovideo.com/images/images1000x1000/makerbot_mp06460_build_plate_tape_for_1136430.jpg" id="158" name="Shape 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2362200"/>
            <a:ext cx="3124199" cy="3124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3dprint.com/wp-content/uploads/2015/02/cloggedextruderfeatured.jpg" id="159" name="Shape 1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000" y="2982155"/>
            <a:ext cx="3349624" cy="1884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SETTINGS</a:t>
            </a:r>
          </a:p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Raft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Resolution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Supports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Shells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Infill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Layers</a:t>
            </a:r>
          </a:p>
          <a:p>
            <a:pPr indent="-279400" lvl="0" marL="342900" marR="0" rtl="0" algn="l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6" name="Shape 166"/>
          <p:cNvSpPr txBox="1"/>
          <p:nvPr>
            <p:ph idx="2" type="body"/>
          </p:nvPr>
        </p:nvSpPr>
        <p:spPr>
          <a:xfrm>
            <a:off x="4800600" y="1536191"/>
            <a:ext cx="3657600" cy="3877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rIns="0" tIns="45700">
            <a:noAutofit/>
          </a:bodyPr>
          <a:lstStyle/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descr="smith3" id="167" name="Shape 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36123"/>
            <a:ext cx="4356073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th5" id="168" name="Shape 1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0" y="2208319"/>
            <a:ext cx="2069236" cy="14051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th2" id="169" name="Shape 1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05093" y="136123"/>
            <a:ext cx="2155159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3hbx4x4eg08k11pwfh119uoghpa.wpengine.netdna-cdn.com/wp-content/uploads/2014/05/3d-print-resolution.jpg" id="170" name="Shape 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2437" y="2208319"/>
            <a:ext cx="3525505" cy="14051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3dprinterprices.net/wp-content/uploads/2013/05/3d-printer-resolution-diagram-angles.jpg?db867a" id="171" name="Shape 1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43200" y="3613485"/>
            <a:ext cx="5594743" cy="2614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DESIGN TOOLS: HOLE TOOL</a:t>
            </a:r>
          </a:p>
        </p:txBody>
      </p:sp>
      <p:pic>
        <p:nvPicPr>
          <p:cNvPr id="177" name="Shape 17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219200"/>
            <a:ext cx="5559424" cy="2660992"/>
          </a:xfrm>
          <a:prstGeom prst="rect">
            <a:avLst/>
          </a:prstGeom>
          <a:noFill/>
          <a:ln>
            <a:noFill/>
          </a:ln>
        </p:spPr>
      </p:pic>
      <p:sp>
        <p:nvSpPr>
          <p:cNvPr descr="Lesson: Creating holes result" id="178" name="Shape 178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descr="Lesson: Creating holes result" id="179" name="Shape 179"/>
          <p:cNvSpPr/>
          <p:nvPr/>
        </p:nvSpPr>
        <p:spPr>
          <a:xfrm>
            <a:off x="307975" y="7937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descr="Lesson: Creating holes result" id="180" name="Shape 180"/>
          <p:cNvSpPr/>
          <p:nvPr/>
        </p:nvSpPr>
        <p:spPr>
          <a:xfrm>
            <a:off x="460375" y="160336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6400" y="3886200"/>
            <a:ext cx="55626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DESIGN TOOLS:  WORK PLANE</a:t>
            </a:r>
          </a:p>
        </p:txBody>
      </p:sp>
      <p:pic>
        <p:nvPicPr>
          <p:cNvPr id="187" name="Shape 18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524000"/>
            <a:ext cx="2561916" cy="137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0" y="1371600"/>
            <a:ext cx="4267199" cy="1960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3466730"/>
            <a:ext cx="3048000" cy="1935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4800" y="3657600"/>
            <a:ext cx="3276600" cy="220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DESIGN TOOLS: SNAP GRID</a:t>
            </a:r>
          </a:p>
        </p:txBody>
      </p:sp>
      <p:pic>
        <p:nvPicPr>
          <p:cNvPr id="196" name="Shape 19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1676400"/>
            <a:ext cx="6142292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x="685800" y="274637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rIns="0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Cabin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DESIGN TOOL: GROUP /UNGROUP</a:t>
            </a:r>
          </a:p>
        </p:txBody>
      </p:sp>
      <p:pic>
        <p:nvPicPr>
          <p:cNvPr id="202" name="Shape 20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200" y="1295400"/>
            <a:ext cx="3657600" cy="237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2200" y="3810000"/>
            <a:ext cx="3657600" cy="2606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